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4" r:id="rId4"/>
    <p:sldId id="275" r:id="rId5"/>
    <p:sldId id="276" r:id="rId6"/>
    <p:sldId id="277" r:id="rId7"/>
    <p:sldId id="278" r:id="rId8"/>
    <p:sldId id="285" r:id="rId9"/>
    <p:sldId id="279" r:id="rId10"/>
    <p:sldId id="280" r:id="rId11"/>
    <p:sldId id="282" r:id="rId12"/>
    <p:sldId id="283" r:id="rId13"/>
    <p:sldId id="284" r:id="rId14"/>
    <p:sldId id="281" r:id="rId15"/>
    <p:sldId id="286" r:id="rId16"/>
    <p:sldId id="287" r:id="rId17"/>
    <p:sldId id="288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10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E73B-4D32-2844-8A1B-BD35B97CA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E4AE3-49A1-5647-96E9-32734336A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CC18C-D744-AC4E-9452-68D8E449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1956B-5580-124D-97F1-0EBA9392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F2AB8-B0A5-6442-8488-7B71AD4C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A497-1710-5144-A928-C3489B6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19248-07F2-2940-B2D2-9E2670607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0C7B3-EFC9-524B-AB09-2B6D2942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22C6-17FA-404F-B2ED-3633E134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F86CF-BC92-0540-996D-D98DD6D1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AE3AD-C700-3940-B571-3FEB77E56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B4194-8B23-E146-85E4-111E7117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1E34A-3443-8B40-89AD-DEBC3182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065C4-A278-7F4C-BC8B-98D2006F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26282-69C7-AB4A-B894-D93245E0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137F-FF47-E644-95FA-050045D3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F450-CC20-3E43-A7D1-C1D6F7D9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0C93-CED7-0E43-9B7A-6825655D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7A103-C0E1-154F-9E8C-177F3CDC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BB8DA-CB5C-3543-B7B1-C748ED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1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B31A-59A3-A84F-B49B-458AE2EF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DC31B-01C9-0E4F-8BD8-4D01D9C10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01A0B-4112-0C45-AAC8-F8CBE133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7EB7-4304-234E-877E-00460B38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FE5-65D8-CA4C-9EA4-567A2BAE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1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B6E9-F890-F64B-868D-14BF8D7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447B-5133-844D-A0B4-669A2F448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D091F-58C9-2946-B89A-545B381D9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A801D-331D-4243-8AB7-4C69DA6F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C7177-DFD7-9F41-913C-8E65A1EA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51B58-3247-AD4A-AFAF-D1613F35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4729-ABFB-7F4F-8969-438558BF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33937-CA8F-D24B-91FD-52FD1A7B4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CE541-BDB5-1744-B2E5-02EC371B2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C83AA-DDB5-BF4F-BBD8-60CF820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CD754-1A47-BA41-A4B9-810545F05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76D8-BC46-B24D-968B-34098039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BF450-7392-114B-8005-B61A557B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07032-F94E-DA45-8A0D-9FA3C594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0060-E162-CD4F-B83A-63DBDC7A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D9A72-FE30-D841-8ABB-6B86572C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CA52-3BC8-034F-AED8-87E44587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0A907-5043-0F4F-A15C-33903F96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9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F8898-8C54-7844-9B5E-4C8680B8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067A5-6477-8043-A7B4-6A62B12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3D45-02F3-7E43-AA45-2AF6C92D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7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39BA-4F81-B14C-8024-995BBE45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986D-5AA7-A042-9FB8-C5845917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43B3F-5221-9F46-9C6A-72DAA8E68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87944-E926-CE49-96F7-5ABBABF0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9EE8-0AB9-B342-9188-A2652187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99EBF-6C76-2740-B887-CEDE2ACC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1DD5-6EBF-A44A-A4B8-1563CB8B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F500B-9646-B145-A731-513A65F82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62424-996A-3F4E-8AED-D8DEFEE5B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EEDE6-B642-E241-85D9-0E91836A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74B0F-3C4E-2940-B215-9A45B8A9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AC46B-A1D7-B346-9FB5-A6920B05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0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178D4-5893-464F-8B17-F4903E1E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62B4E-7CB0-BC41-9B42-7E287D13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CD8C-9BB1-E046-B6B0-65228AF88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9AB0D-168B-0548-8533-5900AE614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F5CC-7F9A-E445-992A-6269914F2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ASCII-Table-wide.sv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heinfosphere.org/Alien_languages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Gencyber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Grizzly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2.3 Codes and Ciphers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these line up?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3988306" y="1741941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6030800" y="18646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5054633" y="212788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6995595" y="216999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4003535" y="26181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80246" y="191842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0928E-1C06-4D22-BFC5-6B45DA92CE02}"/>
              </a:ext>
            </a:extLst>
          </p:cNvPr>
          <p:cNvSpPr txBox="1"/>
          <p:nvPr/>
        </p:nvSpPr>
        <p:spPr>
          <a:xfrm>
            <a:off x="3917774" y="2798372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8BA53-DF48-4F4E-B2A5-1923BE0617D1}"/>
              </a:ext>
            </a:extLst>
          </p:cNvPr>
          <p:cNvSpPr txBox="1"/>
          <p:nvPr/>
        </p:nvSpPr>
        <p:spPr>
          <a:xfrm>
            <a:off x="6043175" y="2802835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63691951-D208-4202-9F65-60C900E86E03}"/>
              </a:ext>
            </a:extLst>
          </p:cNvPr>
          <p:cNvSpPr/>
          <p:nvPr/>
        </p:nvSpPr>
        <p:spPr>
          <a:xfrm>
            <a:off x="7000948" y="3097311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17229-28E0-419E-8844-8EBD22E6B69E}"/>
              </a:ext>
            </a:extLst>
          </p:cNvPr>
          <p:cNvSpPr txBox="1"/>
          <p:nvPr/>
        </p:nvSpPr>
        <p:spPr>
          <a:xfrm>
            <a:off x="4065614" y="36387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AB6B3-0ADB-4784-95B1-B04646FC4F71}"/>
              </a:ext>
            </a:extLst>
          </p:cNvPr>
          <p:cNvSpPr txBox="1"/>
          <p:nvPr/>
        </p:nvSpPr>
        <p:spPr>
          <a:xfrm>
            <a:off x="8333321" y="2938957"/>
            <a:ext cx="747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-1</a:t>
            </a:r>
          </a:p>
        </p:txBody>
      </p:sp>
      <p:sp>
        <p:nvSpPr>
          <p:cNvPr id="34" name="Minus Sign 33">
            <a:extLst>
              <a:ext uri="{FF2B5EF4-FFF2-40B4-BE49-F238E27FC236}">
                <a16:creationId xmlns:a16="http://schemas.microsoft.com/office/drawing/2014/main" id="{A3B7AB7F-3F2E-4DAA-A07E-0099B40C18CF}"/>
              </a:ext>
            </a:extLst>
          </p:cNvPr>
          <p:cNvSpPr/>
          <p:nvPr/>
        </p:nvSpPr>
        <p:spPr>
          <a:xfrm>
            <a:off x="5046289" y="3207781"/>
            <a:ext cx="625643" cy="486666"/>
          </a:xfrm>
          <a:prstGeom prst="mathMin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11AE8EE-F9DC-48DB-AA0A-CB922D925514}"/>
              </a:ext>
            </a:extLst>
          </p:cNvPr>
          <p:cNvSpPr/>
          <p:nvPr/>
        </p:nvSpPr>
        <p:spPr>
          <a:xfrm>
            <a:off x="1088571" y="3862287"/>
            <a:ext cx="2290914" cy="941942"/>
          </a:xfrm>
          <a:prstGeom prst="wedgeRectCallout">
            <a:avLst>
              <a:gd name="adj1" fmla="val 60263"/>
              <a:gd name="adj2" fmla="val 76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 is less than 0, there is no mapping.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04E4F9A2-25D4-4AD4-A6A3-0DB6A14DE6F5}"/>
              </a:ext>
            </a:extLst>
          </p:cNvPr>
          <p:cNvSpPr/>
          <p:nvPr/>
        </p:nvSpPr>
        <p:spPr>
          <a:xfrm>
            <a:off x="9001366" y="6123947"/>
            <a:ext cx="2493948" cy="517382"/>
          </a:xfrm>
          <a:prstGeom prst="wedgeRectCallout">
            <a:avLst>
              <a:gd name="adj1" fmla="val -74685"/>
              <a:gd name="adj2" fmla="val 37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 is bigger than our mapping</a:t>
            </a:r>
          </a:p>
        </p:txBody>
      </p:sp>
    </p:spTree>
    <p:extLst>
      <p:ext uri="{BB962C8B-B14F-4D97-AF65-F5344CB8AC3E}">
        <p14:creationId xmlns:p14="http://schemas.microsoft.com/office/powerpoint/2010/main" val="79934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Remainders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3988306" y="1741941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6030800" y="18646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5054633" y="212788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6995595" y="216999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4003535" y="26181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80246" y="191842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76A21-CD52-43B0-911B-2975C29810ED}"/>
              </a:ext>
            </a:extLst>
          </p:cNvPr>
          <p:cNvSpPr txBox="1"/>
          <p:nvPr/>
        </p:nvSpPr>
        <p:spPr>
          <a:xfrm>
            <a:off x="3726215" y="3454066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10" name="Division Sign 9">
            <a:extLst>
              <a:ext uri="{FF2B5EF4-FFF2-40B4-BE49-F238E27FC236}">
                <a16:creationId xmlns:a16="http://schemas.microsoft.com/office/drawing/2014/main" id="{306B2D42-E2FF-403A-BA73-79FA0C9C5E06}"/>
              </a:ext>
            </a:extLst>
          </p:cNvPr>
          <p:cNvSpPr/>
          <p:nvPr/>
        </p:nvSpPr>
        <p:spPr>
          <a:xfrm>
            <a:off x="5054633" y="3644633"/>
            <a:ext cx="721413" cy="625643"/>
          </a:xfrm>
          <a:prstGeom prst="mathDivid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ADD000-EAA4-475B-9C59-8D1D2C3492FA}"/>
              </a:ext>
            </a:extLst>
          </p:cNvPr>
          <p:cNvSpPr txBox="1"/>
          <p:nvPr/>
        </p:nvSpPr>
        <p:spPr>
          <a:xfrm>
            <a:off x="6060588" y="345659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3ED0CA3B-D7C4-441B-9673-D493AED58700}"/>
              </a:ext>
            </a:extLst>
          </p:cNvPr>
          <p:cNvSpPr/>
          <p:nvPr/>
        </p:nvSpPr>
        <p:spPr>
          <a:xfrm>
            <a:off x="7020477" y="3644633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E1A061-80F9-468B-A1D2-0025642CA937}"/>
              </a:ext>
            </a:extLst>
          </p:cNvPr>
          <p:cNvSpPr txBox="1"/>
          <p:nvPr/>
        </p:nvSpPr>
        <p:spPr>
          <a:xfrm>
            <a:off x="8169799" y="3323947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20C6B1C-53A5-45C2-92C5-CDCF364A0C36}"/>
              </a:ext>
            </a:extLst>
          </p:cNvPr>
          <p:cNvSpPr/>
          <p:nvPr/>
        </p:nvSpPr>
        <p:spPr>
          <a:xfrm>
            <a:off x="8702184" y="5109029"/>
            <a:ext cx="2285130" cy="956173"/>
          </a:xfrm>
          <a:prstGeom prst="wedgeRectCallout">
            <a:avLst>
              <a:gd name="adj1" fmla="val -48780"/>
              <a:gd name="adj2" fmla="val -124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Remainder?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E0ED3D4-6841-4E22-8C67-C473C96C58C8}"/>
              </a:ext>
            </a:extLst>
          </p:cNvPr>
          <p:cNvSpPr/>
          <p:nvPr/>
        </p:nvSpPr>
        <p:spPr>
          <a:xfrm>
            <a:off x="992032" y="3271364"/>
            <a:ext cx="2285130" cy="668653"/>
          </a:xfrm>
          <a:prstGeom prst="wedgeRectCallout">
            <a:avLst>
              <a:gd name="adj1" fmla="val 67455"/>
              <a:gd name="adj2" fmla="val 41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 of Z + 1.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3A8B38A9-CFEE-4F1E-A08F-12CC29A6195E}"/>
              </a:ext>
            </a:extLst>
          </p:cNvPr>
          <p:cNvSpPr/>
          <p:nvPr/>
        </p:nvSpPr>
        <p:spPr>
          <a:xfrm>
            <a:off x="4359941" y="5028015"/>
            <a:ext cx="2285130" cy="668653"/>
          </a:xfrm>
          <a:prstGeom prst="wedgeRectCallout">
            <a:avLst>
              <a:gd name="adj1" fmla="val 45224"/>
              <a:gd name="adj2" fmla="val -134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Letters in alphabet.</a:t>
            </a:r>
          </a:p>
        </p:txBody>
      </p:sp>
    </p:spTree>
    <p:extLst>
      <p:ext uri="{BB962C8B-B14F-4D97-AF65-F5344CB8AC3E}">
        <p14:creationId xmlns:p14="http://schemas.microsoft.com/office/powerpoint/2010/main" val="325118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Remainders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3988306" y="1741941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6030800" y="18646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5054633" y="212788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6995595" y="216999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4003535" y="26181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80246" y="191842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76A21-CD52-43B0-911B-2975C29810ED}"/>
              </a:ext>
            </a:extLst>
          </p:cNvPr>
          <p:cNvSpPr txBox="1"/>
          <p:nvPr/>
        </p:nvSpPr>
        <p:spPr>
          <a:xfrm>
            <a:off x="3726215" y="3454066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10" name="Division Sign 9">
            <a:extLst>
              <a:ext uri="{FF2B5EF4-FFF2-40B4-BE49-F238E27FC236}">
                <a16:creationId xmlns:a16="http://schemas.microsoft.com/office/drawing/2014/main" id="{306B2D42-E2FF-403A-BA73-79FA0C9C5E06}"/>
              </a:ext>
            </a:extLst>
          </p:cNvPr>
          <p:cNvSpPr/>
          <p:nvPr/>
        </p:nvSpPr>
        <p:spPr>
          <a:xfrm>
            <a:off x="5054633" y="3644633"/>
            <a:ext cx="721413" cy="625643"/>
          </a:xfrm>
          <a:prstGeom prst="mathDivid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ADD000-EAA4-475B-9C59-8D1D2C3492FA}"/>
              </a:ext>
            </a:extLst>
          </p:cNvPr>
          <p:cNvSpPr txBox="1"/>
          <p:nvPr/>
        </p:nvSpPr>
        <p:spPr>
          <a:xfrm>
            <a:off x="6060588" y="345659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3ED0CA3B-D7C4-441B-9673-D493AED58700}"/>
              </a:ext>
            </a:extLst>
          </p:cNvPr>
          <p:cNvSpPr/>
          <p:nvPr/>
        </p:nvSpPr>
        <p:spPr>
          <a:xfrm>
            <a:off x="7020477" y="3644633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E1A061-80F9-468B-A1D2-0025642CA937}"/>
              </a:ext>
            </a:extLst>
          </p:cNvPr>
          <p:cNvSpPr txBox="1"/>
          <p:nvPr/>
        </p:nvSpPr>
        <p:spPr>
          <a:xfrm>
            <a:off x="8169799" y="3323947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20C6B1C-53A5-45C2-92C5-CDCF364A0C36}"/>
              </a:ext>
            </a:extLst>
          </p:cNvPr>
          <p:cNvSpPr/>
          <p:nvPr/>
        </p:nvSpPr>
        <p:spPr>
          <a:xfrm>
            <a:off x="8702184" y="5109029"/>
            <a:ext cx="2285130" cy="956173"/>
          </a:xfrm>
          <a:prstGeom prst="wedgeRectCallout">
            <a:avLst>
              <a:gd name="adj1" fmla="val -48780"/>
              <a:gd name="adj2" fmla="val -124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Remainder is 0!  What is the 0 in our mapping?</a:t>
            </a:r>
          </a:p>
        </p:txBody>
      </p:sp>
    </p:spTree>
    <p:extLst>
      <p:ext uri="{BB962C8B-B14F-4D97-AF65-F5344CB8AC3E}">
        <p14:creationId xmlns:p14="http://schemas.microsoft.com/office/powerpoint/2010/main" val="1863933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26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Modulus Math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2795574" y="1694839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4013328" y="1736448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3331978" y="196676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7242638" y="2050989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2814032" y="25069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45651" y="1767701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0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82B3F13-FF95-42E8-8B79-B426AA39B473}"/>
              </a:ext>
            </a:extLst>
          </p:cNvPr>
          <p:cNvSpPr txBox="1"/>
          <p:nvPr/>
        </p:nvSpPr>
        <p:spPr>
          <a:xfrm>
            <a:off x="2448202" y="1729465"/>
            <a:ext cx="441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412E9B-E899-4130-8C43-462A43CC8AB1}"/>
              </a:ext>
            </a:extLst>
          </p:cNvPr>
          <p:cNvSpPr txBox="1"/>
          <p:nvPr/>
        </p:nvSpPr>
        <p:spPr>
          <a:xfrm>
            <a:off x="4443025" y="1713568"/>
            <a:ext cx="441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4A0B6E-33BC-428E-BE7A-FA1EBB5BAF9A}"/>
              </a:ext>
            </a:extLst>
          </p:cNvPr>
          <p:cNvSpPr txBox="1"/>
          <p:nvPr/>
        </p:nvSpPr>
        <p:spPr>
          <a:xfrm>
            <a:off x="4749092" y="1868065"/>
            <a:ext cx="23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Mod 26</a:t>
            </a:r>
          </a:p>
        </p:txBody>
      </p:sp>
      <p:sp>
        <p:nvSpPr>
          <p:cNvPr id="39" name="Equals 38">
            <a:extLst>
              <a:ext uri="{FF2B5EF4-FFF2-40B4-BE49-F238E27FC236}">
                <a16:creationId xmlns:a16="http://schemas.microsoft.com/office/drawing/2014/main" id="{E2A18F25-D364-4B2C-9B6D-AD082248AEE7}"/>
              </a:ext>
            </a:extLst>
          </p:cNvPr>
          <p:cNvSpPr/>
          <p:nvPr/>
        </p:nvSpPr>
        <p:spPr>
          <a:xfrm>
            <a:off x="8868851" y="2050989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20A5FA-0A6C-4A96-B0AB-9516BB543F8E}"/>
              </a:ext>
            </a:extLst>
          </p:cNvPr>
          <p:cNvSpPr txBox="1"/>
          <p:nvPr/>
        </p:nvSpPr>
        <p:spPr>
          <a:xfrm>
            <a:off x="9832986" y="1714264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06F085-35A3-4750-8855-240586810FBD}"/>
              </a:ext>
            </a:extLst>
          </p:cNvPr>
          <p:cNvSpPr txBox="1"/>
          <p:nvPr/>
        </p:nvSpPr>
        <p:spPr>
          <a:xfrm>
            <a:off x="2741172" y="2891157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4D3727-F04B-4298-AEFE-7E8AA7E406C9}"/>
              </a:ext>
            </a:extLst>
          </p:cNvPr>
          <p:cNvSpPr txBox="1"/>
          <p:nvPr/>
        </p:nvSpPr>
        <p:spPr>
          <a:xfrm>
            <a:off x="3958926" y="2932766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A1382427-7B95-49A4-B0DC-CF4567C73F4C}"/>
              </a:ext>
            </a:extLst>
          </p:cNvPr>
          <p:cNvSpPr/>
          <p:nvPr/>
        </p:nvSpPr>
        <p:spPr>
          <a:xfrm>
            <a:off x="7188236" y="324730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EAB46B-2156-4CE6-A555-FAECE9E7C960}"/>
              </a:ext>
            </a:extLst>
          </p:cNvPr>
          <p:cNvSpPr txBox="1"/>
          <p:nvPr/>
        </p:nvSpPr>
        <p:spPr>
          <a:xfrm>
            <a:off x="7949228" y="2952710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CAEA59-485D-408E-BFA2-EBF03FA2EBEC}"/>
              </a:ext>
            </a:extLst>
          </p:cNvPr>
          <p:cNvSpPr txBox="1"/>
          <p:nvPr/>
        </p:nvSpPr>
        <p:spPr>
          <a:xfrm>
            <a:off x="2393800" y="2925783"/>
            <a:ext cx="441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E00D25-4826-4209-922A-FF54B9B0A49D}"/>
              </a:ext>
            </a:extLst>
          </p:cNvPr>
          <p:cNvSpPr txBox="1"/>
          <p:nvPr/>
        </p:nvSpPr>
        <p:spPr>
          <a:xfrm>
            <a:off x="4388623" y="2909886"/>
            <a:ext cx="441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10F74F-6BB3-49E7-90A3-4261F8B0EED4}"/>
              </a:ext>
            </a:extLst>
          </p:cNvPr>
          <p:cNvSpPr txBox="1"/>
          <p:nvPr/>
        </p:nvSpPr>
        <p:spPr>
          <a:xfrm>
            <a:off x="4779999" y="3064383"/>
            <a:ext cx="23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Mod 26</a:t>
            </a:r>
          </a:p>
        </p:txBody>
      </p:sp>
      <p:sp>
        <p:nvSpPr>
          <p:cNvPr id="49" name="Equals 48">
            <a:extLst>
              <a:ext uri="{FF2B5EF4-FFF2-40B4-BE49-F238E27FC236}">
                <a16:creationId xmlns:a16="http://schemas.microsoft.com/office/drawing/2014/main" id="{8541D3B9-2207-4969-B8F8-10C0911610D0}"/>
              </a:ext>
            </a:extLst>
          </p:cNvPr>
          <p:cNvSpPr/>
          <p:nvPr/>
        </p:nvSpPr>
        <p:spPr>
          <a:xfrm>
            <a:off x="8907139" y="324730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4F5575-D8B5-4F8F-8E2A-304CEBC8D85D}"/>
              </a:ext>
            </a:extLst>
          </p:cNvPr>
          <p:cNvSpPr txBox="1"/>
          <p:nvPr/>
        </p:nvSpPr>
        <p:spPr>
          <a:xfrm>
            <a:off x="9778584" y="2910582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51" name="Minus Sign 50">
            <a:extLst>
              <a:ext uri="{FF2B5EF4-FFF2-40B4-BE49-F238E27FC236}">
                <a16:creationId xmlns:a16="http://schemas.microsoft.com/office/drawing/2014/main" id="{474D1D27-BEEA-427B-B199-BC0476FBB272}"/>
              </a:ext>
            </a:extLst>
          </p:cNvPr>
          <p:cNvSpPr/>
          <p:nvPr/>
        </p:nvSpPr>
        <p:spPr>
          <a:xfrm>
            <a:off x="3374196" y="3247307"/>
            <a:ext cx="625643" cy="486666"/>
          </a:xfrm>
          <a:prstGeom prst="mathMin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D15CCE-E32D-472E-B831-50358FC69BB8}"/>
              </a:ext>
            </a:extLst>
          </p:cNvPr>
          <p:cNvSpPr txBox="1"/>
          <p:nvPr/>
        </p:nvSpPr>
        <p:spPr>
          <a:xfrm>
            <a:off x="2834946" y="3718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2746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CE8EB-5214-4312-99C9-33A3A8F1A6A6}"/>
              </a:ext>
            </a:extLst>
          </p:cNvPr>
          <p:cNvGrpSpPr/>
          <p:nvPr/>
        </p:nvGrpSpPr>
        <p:grpSpPr>
          <a:xfrm>
            <a:off x="4247747" y="722556"/>
            <a:ext cx="6113007" cy="6051884"/>
            <a:chOff x="2824540" y="192506"/>
            <a:chExt cx="6113007" cy="60518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1723B9-5048-4F18-A40E-959F685147BB}"/>
                </a:ext>
              </a:extLst>
            </p:cNvPr>
            <p:cNvGrpSpPr/>
            <p:nvPr/>
          </p:nvGrpSpPr>
          <p:grpSpPr>
            <a:xfrm>
              <a:off x="2831432" y="192506"/>
              <a:ext cx="6051884" cy="6051884"/>
              <a:chOff x="2831432" y="192506"/>
              <a:chExt cx="6051884" cy="6051884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E7A37FC-B825-4F22-A9C0-3D2876553478}"/>
                  </a:ext>
                </a:extLst>
              </p:cNvPr>
              <p:cNvSpPr/>
              <p:nvPr/>
            </p:nvSpPr>
            <p:spPr>
              <a:xfrm>
                <a:off x="2831432" y="192506"/>
                <a:ext cx="6051884" cy="60518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8395464-5840-47E4-9F85-FD21CC5AAF1A}"/>
                  </a:ext>
                </a:extLst>
              </p:cNvPr>
              <p:cNvSpPr/>
              <p:nvPr/>
            </p:nvSpPr>
            <p:spPr>
              <a:xfrm>
                <a:off x="3588267" y="964839"/>
                <a:ext cx="4538913" cy="45389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560E46-4496-4185-B2AC-622F5E774EC5}"/>
                </a:ext>
              </a:extLst>
            </p:cNvPr>
            <p:cNvSpPr/>
            <p:nvPr/>
          </p:nvSpPr>
          <p:spPr>
            <a:xfrm>
              <a:off x="4344403" y="1721324"/>
              <a:ext cx="3025942" cy="30259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58CC56-6ABF-4510-8E3D-24A512A16BB2}"/>
                </a:ext>
              </a:extLst>
            </p:cNvPr>
            <p:cNvCxnSpPr>
              <a:stCxn id="97" idx="0"/>
              <a:endCxn id="18" idx="0"/>
            </p:cNvCxnSpPr>
            <p:nvPr/>
          </p:nvCxnSpPr>
          <p:spPr>
            <a:xfrm>
              <a:off x="5857374" y="192506"/>
              <a:ext cx="0" cy="152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C236C2A-510F-48E4-B5A3-C5E857C40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9112" y="325464"/>
              <a:ext cx="477154" cy="14604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68B089-A407-4B85-ADFB-58FC9EC22854}"/>
                </a:ext>
              </a:extLst>
            </p:cNvPr>
            <p:cNvCxnSpPr>
              <a:cxnSpLocks/>
            </p:cNvCxnSpPr>
            <p:nvPr/>
          </p:nvCxnSpPr>
          <p:spPr>
            <a:xfrm>
              <a:off x="4939052" y="323934"/>
              <a:ext cx="449451" cy="15188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6FBDD8-C2BE-4B92-BA2E-82E59D2BC02D}"/>
                </a:ext>
              </a:extLst>
            </p:cNvPr>
            <p:cNvSpPr txBox="1"/>
            <p:nvPr/>
          </p:nvSpPr>
          <p:spPr>
            <a:xfrm>
              <a:off x="5240604" y="259667"/>
              <a:ext cx="3866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z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7F7E6C-79FA-4623-9AA1-ABA9FA4FD1A6}"/>
                </a:ext>
              </a:extLst>
            </p:cNvPr>
            <p:cNvSpPr txBox="1"/>
            <p:nvPr/>
          </p:nvSpPr>
          <p:spPr>
            <a:xfrm>
              <a:off x="6026781" y="248526"/>
              <a:ext cx="4299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B967F6-BC77-43AD-AF49-238BD58097DC}"/>
                </a:ext>
              </a:extLst>
            </p:cNvPr>
            <p:cNvSpPr txBox="1"/>
            <p:nvPr/>
          </p:nvSpPr>
          <p:spPr>
            <a:xfrm>
              <a:off x="5235538" y="1100511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F09A27-DB3D-4134-B9D5-CF2CA8A0B15E}"/>
                </a:ext>
              </a:extLst>
            </p:cNvPr>
            <p:cNvSpPr txBox="1"/>
            <p:nvPr/>
          </p:nvSpPr>
          <p:spPr>
            <a:xfrm>
              <a:off x="5937107" y="1109249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FE25F6-9C4E-43B9-8099-58C4E143C571}"/>
                </a:ext>
              </a:extLst>
            </p:cNvPr>
            <p:cNvSpPr txBox="1"/>
            <p:nvPr/>
          </p:nvSpPr>
          <p:spPr>
            <a:xfrm>
              <a:off x="6759572" y="406405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70A4F4-655F-442D-A33F-D8DE93F1CDFD}"/>
                </a:ext>
              </a:extLst>
            </p:cNvPr>
            <p:cNvSpPr txBox="1"/>
            <p:nvPr/>
          </p:nvSpPr>
          <p:spPr>
            <a:xfrm>
              <a:off x="7248947" y="637308"/>
              <a:ext cx="4010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CF6D4A-F420-4E9F-BE2C-E3B55671A485}"/>
                </a:ext>
              </a:extLst>
            </p:cNvPr>
            <p:cNvSpPr txBox="1"/>
            <p:nvPr/>
          </p:nvSpPr>
          <p:spPr>
            <a:xfrm>
              <a:off x="7600471" y="1077986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9728B3-63FB-4BCA-A9FD-F581CA40D0E4}"/>
                </a:ext>
              </a:extLst>
            </p:cNvPr>
            <p:cNvSpPr txBox="1"/>
            <p:nvPr/>
          </p:nvSpPr>
          <p:spPr>
            <a:xfrm>
              <a:off x="7965812" y="1566137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A90B1F-86BD-4494-A607-6C630E1A8BD2}"/>
                </a:ext>
              </a:extLst>
            </p:cNvPr>
            <p:cNvSpPr txBox="1"/>
            <p:nvPr/>
          </p:nvSpPr>
          <p:spPr>
            <a:xfrm>
              <a:off x="8262764" y="2169706"/>
              <a:ext cx="3417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46513C-8067-4E48-A8F7-AE826A5AA3DF}"/>
                </a:ext>
              </a:extLst>
            </p:cNvPr>
            <p:cNvSpPr txBox="1"/>
            <p:nvPr/>
          </p:nvSpPr>
          <p:spPr>
            <a:xfrm>
              <a:off x="8308479" y="2684483"/>
              <a:ext cx="4267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C50D6B-81F1-4CAC-A7CD-97D9301773EA}"/>
                </a:ext>
              </a:extLst>
            </p:cNvPr>
            <p:cNvSpPr txBox="1"/>
            <p:nvPr/>
          </p:nvSpPr>
          <p:spPr>
            <a:xfrm>
              <a:off x="8180079" y="3309198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9D1E1C-22B1-490D-8CE3-A63CC15534E0}"/>
                </a:ext>
              </a:extLst>
            </p:cNvPr>
            <p:cNvSpPr txBox="1"/>
            <p:nvPr/>
          </p:nvSpPr>
          <p:spPr>
            <a:xfrm>
              <a:off x="8134072" y="3859675"/>
              <a:ext cx="3016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i</a:t>
              </a:r>
              <a:endParaRPr lang="en-US" sz="4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0BD94B-A21A-482D-8748-5DC33D712634}"/>
                </a:ext>
              </a:extLst>
            </p:cNvPr>
            <p:cNvSpPr txBox="1"/>
            <p:nvPr/>
          </p:nvSpPr>
          <p:spPr>
            <a:xfrm>
              <a:off x="7785476" y="4393323"/>
              <a:ext cx="432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j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96EC9D-6C4B-4B07-B3E0-4A315726B3AA}"/>
                </a:ext>
              </a:extLst>
            </p:cNvPr>
            <p:cNvSpPr txBox="1"/>
            <p:nvPr/>
          </p:nvSpPr>
          <p:spPr>
            <a:xfrm>
              <a:off x="7223330" y="4930026"/>
              <a:ext cx="4171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k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97F21E-0A86-4693-A77A-5D654660F4C2}"/>
                </a:ext>
              </a:extLst>
            </p:cNvPr>
            <p:cNvSpPr txBox="1"/>
            <p:nvPr/>
          </p:nvSpPr>
          <p:spPr>
            <a:xfrm>
              <a:off x="6726265" y="5239283"/>
              <a:ext cx="3016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232DAF-5D28-48D5-9DA9-9521F4E91B61}"/>
                </a:ext>
              </a:extLst>
            </p:cNvPr>
            <p:cNvSpPr txBox="1"/>
            <p:nvPr/>
          </p:nvSpPr>
          <p:spPr>
            <a:xfrm>
              <a:off x="6137293" y="5441220"/>
              <a:ext cx="5950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90A0F3-6B96-43D5-9D2C-21F365BEA91F}"/>
                </a:ext>
              </a:extLst>
            </p:cNvPr>
            <p:cNvSpPr txBox="1"/>
            <p:nvPr/>
          </p:nvSpPr>
          <p:spPr>
            <a:xfrm>
              <a:off x="5570710" y="5487140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C3E447-05D0-403E-92EA-ACB8F3C237BC}"/>
                </a:ext>
              </a:extLst>
            </p:cNvPr>
            <p:cNvSpPr txBox="1"/>
            <p:nvPr/>
          </p:nvSpPr>
          <p:spPr>
            <a:xfrm>
              <a:off x="4921361" y="5403546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C71749-86F6-4895-BE5B-442F60ECFE43}"/>
                </a:ext>
              </a:extLst>
            </p:cNvPr>
            <p:cNvSpPr txBox="1"/>
            <p:nvPr/>
          </p:nvSpPr>
          <p:spPr>
            <a:xfrm>
              <a:off x="4391723" y="5190528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D52E19-95F1-406E-AA9D-EB691B7DF5F0}"/>
                </a:ext>
              </a:extLst>
            </p:cNvPr>
            <p:cNvSpPr txBox="1"/>
            <p:nvPr/>
          </p:nvSpPr>
          <p:spPr>
            <a:xfrm>
              <a:off x="3861989" y="4772670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q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593D77-EEDA-46B9-8CEF-146C2DCE11B0}"/>
                </a:ext>
              </a:extLst>
            </p:cNvPr>
            <p:cNvSpPr txBox="1"/>
            <p:nvPr/>
          </p:nvSpPr>
          <p:spPr>
            <a:xfrm>
              <a:off x="3489960" y="4309592"/>
              <a:ext cx="3642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BB532A-58AA-41BB-BEEA-D933BC715076}"/>
                </a:ext>
              </a:extLst>
            </p:cNvPr>
            <p:cNvSpPr txBox="1"/>
            <p:nvPr/>
          </p:nvSpPr>
          <p:spPr>
            <a:xfrm>
              <a:off x="3148994" y="3765484"/>
              <a:ext cx="3850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B41E6E-C9E3-4878-99CA-EB039EBE414E}"/>
                </a:ext>
              </a:extLst>
            </p:cNvPr>
            <p:cNvSpPr txBox="1"/>
            <p:nvPr/>
          </p:nvSpPr>
          <p:spPr>
            <a:xfrm>
              <a:off x="2986117" y="3111360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C101F4-EBE3-47D5-8709-FCC80AC3F8A6}"/>
                </a:ext>
              </a:extLst>
            </p:cNvPr>
            <p:cNvSpPr txBox="1"/>
            <p:nvPr/>
          </p:nvSpPr>
          <p:spPr>
            <a:xfrm>
              <a:off x="2968863" y="2425795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u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0ABC799-1336-47E5-8D64-7A9947A6393F}"/>
                </a:ext>
              </a:extLst>
            </p:cNvPr>
            <p:cNvSpPr txBox="1"/>
            <p:nvPr/>
          </p:nvSpPr>
          <p:spPr>
            <a:xfrm>
              <a:off x="3181109" y="1758408"/>
              <a:ext cx="4171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FF5FFB-0996-4D13-A804-9C32D3486248}"/>
                </a:ext>
              </a:extLst>
            </p:cNvPr>
            <p:cNvSpPr txBox="1"/>
            <p:nvPr/>
          </p:nvSpPr>
          <p:spPr>
            <a:xfrm>
              <a:off x="3396184" y="1111115"/>
              <a:ext cx="5517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w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CEEF53-3286-4689-8B79-3C8E515C5836}"/>
                </a:ext>
              </a:extLst>
            </p:cNvPr>
            <p:cNvSpPr txBox="1"/>
            <p:nvPr/>
          </p:nvSpPr>
          <p:spPr>
            <a:xfrm>
              <a:off x="3924609" y="614350"/>
              <a:ext cx="4074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33EA0E-FD3D-4722-9889-EA1AB78EA397}"/>
                </a:ext>
              </a:extLst>
            </p:cNvPr>
            <p:cNvSpPr txBox="1"/>
            <p:nvPr/>
          </p:nvSpPr>
          <p:spPr>
            <a:xfrm>
              <a:off x="4419373" y="350575"/>
              <a:ext cx="4171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y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CCBE30-653B-4B54-B897-A89572F5C8AB}"/>
                </a:ext>
              </a:extLst>
            </p:cNvPr>
            <p:cNvCxnSpPr>
              <a:cxnSpLocks/>
            </p:cNvCxnSpPr>
            <p:nvPr/>
          </p:nvCxnSpPr>
          <p:spPr>
            <a:xfrm>
              <a:off x="4231037" y="666427"/>
              <a:ext cx="791374" cy="13609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277A0F-94CE-4B83-A5E8-16FAC7070630}"/>
                </a:ext>
              </a:extLst>
            </p:cNvPr>
            <p:cNvCxnSpPr>
              <a:cxnSpLocks/>
              <a:stCxn id="97" idx="1"/>
            </p:cNvCxnSpPr>
            <p:nvPr/>
          </p:nvCxnSpPr>
          <p:spPr>
            <a:xfrm>
              <a:off x="3717710" y="1078784"/>
              <a:ext cx="994314" cy="12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000AD3-7979-41D1-ABEE-A29078F3E028}"/>
                </a:ext>
              </a:extLst>
            </p:cNvPr>
            <p:cNvCxnSpPr>
              <a:cxnSpLocks/>
            </p:cNvCxnSpPr>
            <p:nvPr/>
          </p:nvCxnSpPr>
          <p:spPr>
            <a:xfrm>
              <a:off x="3252598" y="1686710"/>
              <a:ext cx="1202032" cy="9977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547E8C8-5C89-4C6C-8FFA-FFE1EA56AAAD}"/>
                </a:ext>
              </a:extLst>
            </p:cNvPr>
            <p:cNvSpPr txBox="1"/>
            <p:nvPr/>
          </p:nvSpPr>
          <p:spPr>
            <a:xfrm>
              <a:off x="4706502" y="1253659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25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9CE60D-9F65-4FBC-A4A0-D4F97A203231}"/>
                </a:ext>
              </a:extLst>
            </p:cNvPr>
            <p:cNvSpPr txBox="1"/>
            <p:nvPr/>
          </p:nvSpPr>
          <p:spPr>
            <a:xfrm>
              <a:off x="4289731" y="145445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087270-A4E3-4469-B714-A2306507FE9E}"/>
                </a:ext>
              </a:extLst>
            </p:cNvPr>
            <p:cNvSpPr txBox="1"/>
            <p:nvPr/>
          </p:nvSpPr>
          <p:spPr>
            <a:xfrm>
              <a:off x="3930723" y="1827428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23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6F699F5-18D2-4CC2-A801-6E12FB2E111C}"/>
                </a:ext>
              </a:extLst>
            </p:cNvPr>
            <p:cNvCxnSpPr>
              <a:cxnSpLocks/>
            </p:cNvCxnSpPr>
            <p:nvPr/>
          </p:nvCxnSpPr>
          <p:spPr>
            <a:xfrm>
              <a:off x="3027139" y="2310509"/>
              <a:ext cx="1317264" cy="7721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045B86A-280A-41D0-844E-EE73B9CB48F5}"/>
                </a:ext>
              </a:extLst>
            </p:cNvPr>
            <p:cNvCxnSpPr>
              <a:cxnSpLocks/>
            </p:cNvCxnSpPr>
            <p:nvPr/>
          </p:nvCxnSpPr>
          <p:spPr>
            <a:xfrm>
              <a:off x="2824540" y="3082680"/>
              <a:ext cx="1560822" cy="328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3C6E2C5-7C16-44E3-9ACF-C160E5A80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0499" y="3821611"/>
              <a:ext cx="1568874" cy="526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453238-E401-4CD9-B3B4-ADA66D97C8CF}"/>
                </a:ext>
              </a:extLst>
            </p:cNvPr>
            <p:cNvSpPr txBox="1"/>
            <p:nvPr/>
          </p:nvSpPr>
          <p:spPr>
            <a:xfrm>
              <a:off x="3760025" y="2324963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2E292B-436E-46A1-9973-4F5D954D3F25}"/>
                </a:ext>
              </a:extLst>
            </p:cNvPr>
            <p:cNvSpPr txBox="1"/>
            <p:nvPr/>
          </p:nvSpPr>
          <p:spPr>
            <a:xfrm>
              <a:off x="3634494" y="2818973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7072A3-AB10-475F-89C1-7E895DC058B9}"/>
                </a:ext>
              </a:extLst>
            </p:cNvPr>
            <p:cNvSpPr txBox="1"/>
            <p:nvPr/>
          </p:nvSpPr>
          <p:spPr>
            <a:xfrm>
              <a:off x="3616947" y="3254292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20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8D5CC37-7BB0-4A0F-B6F2-0CCCF3EDC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994" y="4159748"/>
              <a:ext cx="1484281" cy="4102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8262415-0A29-45EB-B20B-91CB37D5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2630" y="4419805"/>
              <a:ext cx="1436041" cy="7895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2EFCAF-46D6-48D7-8858-02BBCFC4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9831" y="4584426"/>
              <a:ext cx="1021772" cy="11998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4EBE5C8-6421-4AC4-A103-A1E71380F7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259" y="4705908"/>
              <a:ext cx="698334" cy="13562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D4D0700-DA77-4612-991A-42CEF6D93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5531" y="4767565"/>
              <a:ext cx="385503" cy="14161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AC7F43-1198-47B2-B42D-C07CCB6DA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0780" y="4766034"/>
              <a:ext cx="129334" cy="14289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5BBF64B-7CC4-49BB-AB57-FA7C8F4CE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1639" y="4651434"/>
              <a:ext cx="419436" cy="1422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5AEFA90-3119-47FD-B8DB-59DD9C0E05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4237" y="4459613"/>
              <a:ext cx="642674" cy="14335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81A4F7-B2D6-44F7-B9C0-AA7440113EC7}"/>
                </a:ext>
              </a:extLst>
            </p:cNvPr>
            <p:cNvCxnSpPr>
              <a:cxnSpLocks/>
              <a:stCxn id="97" idx="5"/>
            </p:cNvCxnSpPr>
            <p:nvPr/>
          </p:nvCxnSpPr>
          <p:spPr>
            <a:xfrm flipH="1" flipV="1">
              <a:off x="7089110" y="4159678"/>
              <a:ext cx="907928" cy="11984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D057F75-5DB3-4493-9F55-34F141EF4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5657" y="3790829"/>
              <a:ext cx="1097501" cy="11188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6F83A7-9E84-4902-8BEF-409365897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3803" y="3356862"/>
              <a:ext cx="1405805" cy="762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E8CD64-1D06-4C1D-91C8-D2B07E9A3E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0754" y="3044237"/>
              <a:ext cx="1556793" cy="4590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39FCE72-B9F5-421E-9383-98DD4EFB80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0127" y="2684483"/>
              <a:ext cx="1485000" cy="722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1FE403E-387C-4456-BAD0-ECCBD1826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4479" y="2198596"/>
              <a:ext cx="1578474" cy="1298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83839-2986-48E6-8A13-B49BC6443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5695" y="1644995"/>
              <a:ext cx="1629675" cy="434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CC5CCEF-C467-4155-9302-CB23C7966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968" y="1101333"/>
              <a:ext cx="1341144" cy="8522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43B8ECD-6A2D-4FFD-AE3B-09A6DCA7A0C6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>
              <a:off x="6552494" y="637308"/>
              <a:ext cx="896989" cy="12048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86A10AC-1984-4474-B9BD-BEF17873B72D}"/>
                </a:ext>
              </a:extLst>
            </p:cNvPr>
            <p:cNvSpPr txBox="1"/>
            <p:nvPr/>
          </p:nvSpPr>
          <p:spPr>
            <a:xfrm>
              <a:off x="6367752" y="1183403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16A9E66-D84B-4257-9503-64943519F1FF}"/>
                </a:ext>
              </a:extLst>
            </p:cNvPr>
            <p:cNvSpPr txBox="1"/>
            <p:nvPr/>
          </p:nvSpPr>
          <p:spPr>
            <a:xfrm>
              <a:off x="6724947" y="133895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C480D99-4416-4213-9AB2-058C53775BE9}"/>
                </a:ext>
              </a:extLst>
            </p:cNvPr>
            <p:cNvSpPr txBox="1"/>
            <p:nvPr/>
          </p:nvSpPr>
          <p:spPr>
            <a:xfrm>
              <a:off x="7112111" y="1494513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4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1EAF30-3FFA-4E7E-B060-489E28101DB1}"/>
                </a:ext>
              </a:extLst>
            </p:cNvPr>
            <p:cNvSpPr txBox="1"/>
            <p:nvPr/>
          </p:nvSpPr>
          <p:spPr>
            <a:xfrm>
              <a:off x="7328576" y="178725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24200E7-4615-433D-8591-F9799E4554D7}"/>
                </a:ext>
              </a:extLst>
            </p:cNvPr>
            <p:cNvSpPr txBox="1"/>
            <p:nvPr/>
          </p:nvSpPr>
          <p:spPr>
            <a:xfrm>
              <a:off x="7405584" y="2207733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6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57CD5-32EE-4195-8B38-A22EC76BACE7}"/>
                </a:ext>
              </a:extLst>
            </p:cNvPr>
            <p:cNvSpPr txBox="1"/>
            <p:nvPr/>
          </p:nvSpPr>
          <p:spPr>
            <a:xfrm>
              <a:off x="7590916" y="2613045"/>
              <a:ext cx="3930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AEFE089-FEF5-4650-91B6-1AF338841ABA}"/>
                </a:ext>
              </a:extLst>
            </p:cNvPr>
            <p:cNvSpPr txBox="1"/>
            <p:nvPr/>
          </p:nvSpPr>
          <p:spPr>
            <a:xfrm>
              <a:off x="7596714" y="3090920"/>
              <a:ext cx="389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DA18F14-683B-4BB6-BB62-A958218DC4F3}"/>
                </a:ext>
              </a:extLst>
            </p:cNvPr>
            <p:cNvSpPr txBox="1"/>
            <p:nvPr/>
          </p:nvSpPr>
          <p:spPr>
            <a:xfrm>
              <a:off x="7485820" y="3585884"/>
              <a:ext cx="389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9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F18133-9694-4305-9305-E2D1384953D8}"/>
                </a:ext>
              </a:extLst>
            </p:cNvPr>
            <p:cNvSpPr txBox="1"/>
            <p:nvPr/>
          </p:nvSpPr>
          <p:spPr>
            <a:xfrm>
              <a:off x="7221803" y="4091209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161D37-FAB6-411A-BA6F-4C8CF29A3DA7}"/>
                </a:ext>
              </a:extLst>
            </p:cNvPr>
            <p:cNvSpPr txBox="1"/>
            <p:nvPr/>
          </p:nvSpPr>
          <p:spPr>
            <a:xfrm>
              <a:off x="6832984" y="4384710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0D047D0-4F14-446D-9153-0E72E746DB2A}"/>
                </a:ext>
              </a:extLst>
            </p:cNvPr>
            <p:cNvSpPr txBox="1"/>
            <p:nvPr/>
          </p:nvSpPr>
          <p:spPr>
            <a:xfrm>
              <a:off x="6473610" y="4693484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B420AD5-5770-499F-B4E2-E9DF3FDDDB66}"/>
                </a:ext>
              </a:extLst>
            </p:cNvPr>
            <p:cNvSpPr txBox="1"/>
            <p:nvPr/>
          </p:nvSpPr>
          <p:spPr>
            <a:xfrm>
              <a:off x="6036722" y="4844062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99DF19-0B9E-4DC7-B589-6A1369300EAA}"/>
                </a:ext>
              </a:extLst>
            </p:cNvPr>
            <p:cNvSpPr txBox="1"/>
            <p:nvPr/>
          </p:nvSpPr>
          <p:spPr>
            <a:xfrm>
              <a:off x="5615675" y="5045256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14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BBA8031-C109-446D-9BB3-6D48B92A1111}"/>
                </a:ext>
              </a:extLst>
            </p:cNvPr>
            <p:cNvSpPr txBox="1"/>
            <p:nvPr/>
          </p:nvSpPr>
          <p:spPr>
            <a:xfrm>
              <a:off x="5241583" y="4903179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69950C7-9509-48CD-80F2-889764FD111D}"/>
                </a:ext>
              </a:extLst>
            </p:cNvPr>
            <p:cNvSpPr txBox="1"/>
            <p:nvPr/>
          </p:nvSpPr>
          <p:spPr>
            <a:xfrm>
              <a:off x="4822777" y="4779357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16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2FCE401-46C9-4199-8B00-623927B4AF0E}"/>
                </a:ext>
              </a:extLst>
            </p:cNvPr>
            <p:cNvSpPr txBox="1"/>
            <p:nvPr/>
          </p:nvSpPr>
          <p:spPr>
            <a:xfrm>
              <a:off x="4371514" y="4590110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17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D8564F5-FC67-4E5A-848A-6FDDE44F69C5}"/>
                </a:ext>
              </a:extLst>
            </p:cNvPr>
            <p:cNvSpPr txBox="1"/>
            <p:nvPr/>
          </p:nvSpPr>
          <p:spPr>
            <a:xfrm>
              <a:off x="4029050" y="4219791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18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B7E0946-9B3B-4CC9-A448-2B65D46BDF54}"/>
                </a:ext>
              </a:extLst>
            </p:cNvPr>
            <p:cNvSpPr txBox="1"/>
            <p:nvPr/>
          </p:nvSpPr>
          <p:spPr>
            <a:xfrm>
              <a:off x="3782414" y="3814275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19</a:t>
              </a:r>
            </a:p>
          </p:txBody>
        </p:sp>
      </p:grpSp>
      <p:sp>
        <p:nvSpPr>
          <p:cNvPr id="99" name="Title 1">
            <a:extLst>
              <a:ext uri="{FF2B5EF4-FFF2-40B4-BE49-F238E27FC236}">
                <a16:creationId xmlns:a16="http://schemas.microsoft.com/office/drawing/2014/main" id="{E4F5A8DE-78ED-4C91-BF25-BEF5298F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Modulus Wheel</a:t>
            </a:r>
          </a:p>
        </p:txBody>
      </p:sp>
    </p:spTree>
    <p:extLst>
      <p:ext uri="{BB962C8B-B14F-4D97-AF65-F5344CB8AC3E}">
        <p14:creationId xmlns:p14="http://schemas.microsoft.com/office/powerpoint/2010/main" val="3372898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26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Caesar Cipher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0333298-DC00-40DA-B535-4A1F63F1A671}"/>
              </a:ext>
            </a:extLst>
          </p:cNvPr>
          <p:cNvSpPr txBox="1"/>
          <p:nvPr/>
        </p:nvSpPr>
        <p:spPr>
          <a:xfrm>
            <a:off x="4404216" y="2183244"/>
            <a:ext cx="3645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hello world!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B489EA10-9054-4C4C-8F17-0CFDA07FD113}"/>
              </a:ext>
            </a:extLst>
          </p:cNvPr>
          <p:cNvSpPr/>
          <p:nvPr/>
        </p:nvSpPr>
        <p:spPr>
          <a:xfrm>
            <a:off x="1146629" y="1785096"/>
            <a:ext cx="2466812" cy="1011390"/>
          </a:xfrm>
          <a:prstGeom prst="wedgeRectCallout">
            <a:avLst>
              <a:gd name="adj1" fmla="val 80369"/>
              <a:gd name="adj2" fmla="val 395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happens if we add 3 to each letter?</a:t>
            </a:r>
          </a:p>
        </p:txBody>
      </p:sp>
    </p:spTree>
    <p:extLst>
      <p:ext uri="{BB962C8B-B14F-4D97-AF65-F5344CB8AC3E}">
        <p14:creationId xmlns:p14="http://schemas.microsoft.com/office/powerpoint/2010/main" val="221931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26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Caesar Cipher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0333298-DC00-40DA-B535-4A1F63F1A671}"/>
              </a:ext>
            </a:extLst>
          </p:cNvPr>
          <p:cNvSpPr txBox="1"/>
          <p:nvPr/>
        </p:nvSpPr>
        <p:spPr>
          <a:xfrm>
            <a:off x="1233165" y="2481995"/>
            <a:ext cx="3645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hello world!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379A9-8FBA-469C-9E74-A3EBF924BF44}"/>
              </a:ext>
            </a:extLst>
          </p:cNvPr>
          <p:cNvSpPr txBox="1"/>
          <p:nvPr/>
        </p:nvSpPr>
        <p:spPr>
          <a:xfrm>
            <a:off x="6245506" y="2483720"/>
            <a:ext cx="3789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khoor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zruog</a:t>
            </a:r>
            <a:r>
              <a:rPr lang="en-US" sz="5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7CA5B53B-E7C3-4E05-8EA8-6362EFCA7690}"/>
              </a:ext>
            </a:extLst>
          </p:cNvPr>
          <p:cNvSpPr/>
          <p:nvPr/>
        </p:nvSpPr>
        <p:spPr>
          <a:xfrm>
            <a:off x="5152411" y="2705886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6B797B5-BE2A-4F82-B864-9CFC694F7B6C}"/>
              </a:ext>
            </a:extLst>
          </p:cNvPr>
          <p:cNvSpPr/>
          <p:nvPr/>
        </p:nvSpPr>
        <p:spPr>
          <a:xfrm>
            <a:off x="6662057" y="1451429"/>
            <a:ext cx="4339772" cy="761210"/>
          </a:xfrm>
          <a:prstGeom prst="wedgeRectCallout">
            <a:avLst>
              <a:gd name="adj1" fmla="val -69997"/>
              <a:gd name="adj2" fmla="val 108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3 to each letter!</a:t>
            </a:r>
          </a:p>
        </p:txBody>
      </p:sp>
    </p:spTree>
    <p:extLst>
      <p:ext uri="{BB962C8B-B14F-4D97-AF65-F5344CB8AC3E}">
        <p14:creationId xmlns:p14="http://schemas.microsoft.com/office/powerpoint/2010/main" val="336885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26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Caesar Cipher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0333298-DC00-40DA-B535-4A1F63F1A671}"/>
              </a:ext>
            </a:extLst>
          </p:cNvPr>
          <p:cNvSpPr txBox="1"/>
          <p:nvPr/>
        </p:nvSpPr>
        <p:spPr>
          <a:xfrm>
            <a:off x="1233165" y="2481995"/>
            <a:ext cx="3789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khoor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zruog</a:t>
            </a:r>
            <a:r>
              <a:rPr lang="en-US" sz="5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379A9-8FBA-469C-9E74-A3EBF924BF44}"/>
              </a:ext>
            </a:extLst>
          </p:cNvPr>
          <p:cNvSpPr txBox="1"/>
          <p:nvPr/>
        </p:nvSpPr>
        <p:spPr>
          <a:xfrm>
            <a:off x="6389776" y="2483720"/>
            <a:ext cx="3578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hello world!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7CA5B53B-E7C3-4E05-8EA8-6362EFCA7690}"/>
              </a:ext>
            </a:extLst>
          </p:cNvPr>
          <p:cNvSpPr/>
          <p:nvPr/>
        </p:nvSpPr>
        <p:spPr>
          <a:xfrm>
            <a:off x="5152411" y="2705886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6B797B5-BE2A-4F82-B864-9CFC694F7B6C}"/>
              </a:ext>
            </a:extLst>
          </p:cNvPr>
          <p:cNvSpPr/>
          <p:nvPr/>
        </p:nvSpPr>
        <p:spPr>
          <a:xfrm>
            <a:off x="6662057" y="1451429"/>
            <a:ext cx="4339772" cy="761210"/>
          </a:xfrm>
          <a:prstGeom prst="wedgeRectCallout">
            <a:avLst>
              <a:gd name="adj1" fmla="val -69997"/>
              <a:gd name="adj2" fmla="val 108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Subtract 3 from each letter!</a:t>
            </a:r>
          </a:p>
        </p:txBody>
      </p:sp>
    </p:spTree>
    <p:extLst>
      <p:ext uri="{BB962C8B-B14F-4D97-AF65-F5344CB8AC3E}">
        <p14:creationId xmlns:p14="http://schemas.microsoft.com/office/powerpoint/2010/main" val="1134086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letter can be mapped to a number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an encoding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Letters mapped to numbers can have mathematical operations performed on them.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Caesar Cipher is one such operation.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hides the original message using a very simple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operation.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add letters?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E0A88-DA74-40B2-AD53-E4B5EF197F1D}"/>
              </a:ext>
            </a:extLst>
          </p:cNvPr>
          <p:cNvSpPr txBox="1"/>
          <p:nvPr/>
        </p:nvSpPr>
        <p:spPr>
          <a:xfrm>
            <a:off x="2396626" y="2730622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C6003-E0E0-48AE-ABF0-D01DFF57542A}"/>
              </a:ext>
            </a:extLst>
          </p:cNvPr>
          <p:cNvSpPr txBox="1"/>
          <p:nvPr/>
        </p:nvSpPr>
        <p:spPr>
          <a:xfrm>
            <a:off x="5343687" y="2730623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D05F68D1-603F-4685-8F3F-23BEFA2B2313}"/>
              </a:ext>
            </a:extLst>
          </p:cNvPr>
          <p:cNvSpPr/>
          <p:nvPr/>
        </p:nvSpPr>
        <p:spPr>
          <a:xfrm>
            <a:off x="3852448" y="2971799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0D53720-0FCA-4406-8C8C-120FD2331E85}"/>
              </a:ext>
            </a:extLst>
          </p:cNvPr>
          <p:cNvSpPr/>
          <p:nvPr/>
        </p:nvSpPr>
        <p:spPr>
          <a:xfrm>
            <a:off x="6799509" y="3019925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Graphic 15" descr="Question mark">
            <a:extLst>
              <a:ext uri="{FF2B5EF4-FFF2-40B4-BE49-F238E27FC236}">
                <a16:creationId xmlns:a16="http://schemas.microsoft.com/office/drawing/2014/main" id="{C81FCA6A-47FA-4589-9A58-25A203040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9189" y="2899063"/>
            <a:ext cx="914400" cy="914400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C3625E1-E449-4179-85D9-EB13C4C30B29}"/>
              </a:ext>
            </a:extLst>
          </p:cNvPr>
          <p:cNvSpPr/>
          <p:nvPr/>
        </p:nvSpPr>
        <p:spPr>
          <a:xfrm>
            <a:off x="3510040" y="4399058"/>
            <a:ext cx="4134819" cy="1441343"/>
          </a:xfrm>
          <a:prstGeom prst="wedgeRectCallout">
            <a:avLst>
              <a:gd name="adj1" fmla="val 75701"/>
              <a:gd name="adj2" fmla="val -96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Could this possibly Equal?</a:t>
            </a:r>
          </a:p>
        </p:txBody>
      </p:sp>
    </p:spTree>
    <p:extLst>
      <p:ext uri="{BB962C8B-B14F-4D97-AF65-F5344CB8AC3E}">
        <p14:creationId xmlns:p14="http://schemas.microsoft.com/office/powerpoint/2010/main" val="4630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A9E9E6-1073-43CD-8249-205435328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06720" y="-16842"/>
            <a:ext cx="9718313" cy="646115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CCCB670-2168-43C5-A599-4937EFD14584}"/>
              </a:ext>
            </a:extLst>
          </p:cNvPr>
          <p:cNvSpPr/>
          <p:nvPr/>
        </p:nvSpPr>
        <p:spPr>
          <a:xfrm>
            <a:off x="146756" y="304800"/>
            <a:ext cx="1659963" cy="1591733"/>
          </a:xfrm>
          <a:prstGeom prst="wedgeRectCallout">
            <a:avLst>
              <a:gd name="adj1" fmla="val 50574"/>
              <a:gd name="adj2" fmla="val 639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Computers naturally use numbers to represent alphabets.</a:t>
            </a:r>
          </a:p>
        </p:txBody>
      </p:sp>
    </p:spTree>
    <p:extLst>
      <p:ext uri="{BB962C8B-B14F-4D97-AF65-F5344CB8AC3E}">
        <p14:creationId xmlns:p14="http://schemas.microsoft.com/office/powerpoint/2010/main" val="298438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CCCB670-2168-43C5-A599-4937EFD14584}"/>
              </a:ext>
            </a:extLst>
          </p:cNvPr>
          <p:cNvSpPr/>
          <p:nvPr/>
        </p:nvSpPr>
        <p:spPr>
          <a:xfrm>
            <a:off x="146756" y="936978"/>
            <a:ext cx="1659963" cy="959555"/>
          </a:xfrm>
          <a:prstGeom prst="wedgeRectCallout">
            <a:avLst>
              <a:gd name="adj1" fmla="val 107699"/>
              <a:gd name="adj2" fmla="val 58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is equal to this symbol and vice-versa.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44D2F6-497D-4691-BBDE-139367FC4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6196" y="1112220"/>
            <a:ext cx="6962837" cy="4695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5C88F3-13C0-4796-AAC2-476E4F853CA6}"/>
              </a:ext>
            </a:extLst>
          </p:cNvPr>
          <p:cNvSpPr txBox="1"/>
          <p:nvPr/>
        </p:nvSpPr>
        <p:spPr>
          <a:xfrm>
            <a:off x="3797969" y="580731"/>
            <a:ext cx="4207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Symbol Cipher Alphabet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F3552226-3380-4127-9EE8-AD0C5D913775}"/>
              </a:ext>
            </a:extLst>
          </p:cNvPr>
          <p:cNvSpPr/>
          <p:nvPr/>
        </p:nvSpPr>
        <p:spPr>
          <a:xfrm>
            <a:off x="10030178" y="1545933"/>
            <a:ext cx="1659963" cy="350600"/>
          </a:xfrm>
          <a:prstGeom prst="wedgeRectCallout">
            <a:avLst>
              <a:gd name="adj1" fmla="val -71839"/>
              <a:gd name="adj2" fmla="val -82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Letter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4D2A5E5-176A-45C9-9E9B-B2589E0A2ABA}"/>
              </a:ext>
            </a:extLst>
          </p:cNvPr>
          <p:cNvSpPr/>
          <p:nvPr/>
        </p:nvSpPr>
        <p:spPr>
          <a:xfrm>
            <a:off x="10086863" y="2269895"/>
            <a:ext cx="1659963" cy="350600"/>
          </a:xfrm>
          <a:prstGeom prst="wedgeRectCallout">
            <a:avLst>
              <a:gd name="adj1" fmla="val -71839"/>
              <a:gd name="adj2" fmla="val -82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Symbol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00B19B-DCFD-42EC-B337-680A35444784}"/>
              </a:ext>
            </a:extLst>
          </p:cNvPr>
          <p:cNvSpPr/>
          <p:nvPr/>
        </p:nvSpPr>
        <p:spPr>
          <a:xfrm>
            <a:off x="3397956" y="6129867"/>
            <a:ext cx="7066844" cy="584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could you map the Alphabet to numbers instead of symbols?</a:t>
            </a:r>
          </a:p>
        </p:txBody>
      </p:sp>
    </p:spTree>
    <p:extLst>
      <p:ext uri="{BB962C8B-B14F-4D97-AF65-F5344CB8AC3E}">
        <p14:creationId xmlns:p14="http://schemas.microsoft.com/office/powerpoint/2010/main" val="427265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5C88F3-13C0-4796-AAC2-476E4F853CA6}"/>
              </a:ext>
            </a:extLst>
          </p:cNvPr>
          <p:cNvSpPr txBox="1"/>
          <p:nvPr/>
        </p:nvSpPr>
        <p:spPr>
          <a:xfrm>
            <a:off x="3797969" y="580731"/>
            <a:ext cx="4207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Symbol Cipher Alphabet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71645CB-92E3-490B-9650-B4A09256E447}"/>
              </a:ext>
            </a:extLst>
          </p:cNvPr>
          <p:cNvSpPr/>
          <p:nvPr/>
        </p:nvSpPr>
        <p:spPr>
          <a:xfrm>
            <a:off x="1472399" y="4637278"/>
            <a:ext cx="4404451" cy="1063487"/>
          </a:xfrm>
          <a:prstGeom prst="wedgeRectCallout">
            <a:avLst>
              <a:gd name="adj1" fmla="val 22334"/>
              <a:gd name="adj2" fmla="val -68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decimated alphabet (an alphabet converted to numbers).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6B0B0C4-5DD5-4123-BA3C-BA8364092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52740"/>
              </p:ext>
            </p:extLst>
          </p:nvPr>
        </p:nvGraphicFramePr>
        <p:xfrm>
          <a:off x="3201259" y="219504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6B2B375-3B2D-4674-B1F0-5277F8AA566C}"/>
              </a:ext>
            </a:extLst>
          </p:cNvPr>
          <p:cNvSpPr/>
          <p:nvPr/>
        </p:nvSpPr>
        <p:spPr>
          <a:xfrm>
            <a:off x="458792" y="1794706"/>
            <a:ext cx="2027215" cy="800677"/>
          </a:xfrm>
          <a:prstGeom prst="wedgeRectCallout">
            <a:avLst>
              <a:gd name="adj1" fmla="val 77733"/>
              <a:gd name="adj2" fmla="val 68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Starts from zero. Why?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DF34CBE8-2F5D-445C-A50F-CB68CE38CD8E}"/>
              </a:ext>
            </a:extLst>
          </p:cNvPr>
          <p:cNvSpPr/>
          <p:nvPr/>
        </p:nvSpPr>
        <p:spPr>
          <a:xfrm>
            <a:off x="8852081" y="4768682"/>
            <a:ext cx="2027215" cy="800677"/>
          </a:xfrm>
          <a:prstGeom prst="wedgeRectCallout">
            <a:avLst>
              <a:gd name="adj1" fmla="val -119398"/>
              <a:gd name="adj2" fmla="val -96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Ends at 25 instead of 26. Why?</a:t>
            </a:r>
          </a:p>
        </p:txBody>
      </p:sp>
    </p:spTree>
    <p:extLst>
      <p:ext uri="{BB962C8B-B14F-4D97-AF65-F5344CB8AC3E}">
        <p14:creationId xmlns:p14="http://schemas.microsoft.com/office/powerpoint/2010/main" val="251380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this equal, then?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E0A88-DA74-40B2-AD53-E4B5EF197F1D}"/>
              </a:ext>
            </a:extLst>
          </p:cNvPr>
          <p:cNvSpPr txBox="1"/>
          <p:nvPr/>
        </p:nvSpPr>
        <p:spPr>
          <a:xfrm>
            <a:off x="2396626" y="2730622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C6003-E0E0-48AE-ABF0-D01DFF57542A}"/>
              </a:ext>
            </a:extLst>
          </p:cNvPr>
          <p:cNvSpPr txBox="1"/>
          <p:nvPr/>
        </p:nvSpPr>
        <p:spPr>
          <a:xfrm>
            <a:off x="5343687" y="2730623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D05F68D1-603F-4685-8F3F-23BEFA2B2313}"/>
              </a:ext>
            </a:extLst>
          </p:cNvPr>
          <p:cNvSpPr/>
          <p:nvPr/>
        </p:nvSpPr>
        <p:spPr>
          <a:xfrm>
            <a:off x="3852448" y="2971799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0D53720-0FCA-4406-8C8C-120FD2331E85}"/>
              </a:ext>
            </a:extLst>
          </p:cNvPr>
          <p:cNvSpPr/>
          <p:nvPr/>
        </p:nvSpPr>
        <p:spPr>
          <a:xfrm>
            <a:off x="6799509" y="3019925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Graphic 15" descr="Question mark">
            <a:extLst>
              <a:ext uri="{FF2B5EF4-FFF2-40B4-BE49-F238E27FC236}">
                <a16:creationId xmlns:a16="http://schemas.microsoft.com/office/drawing/2014/main" id="{C81FCA6A-47FA-4589-9A58-25A203040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9189" y="2899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5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this equal, then?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E0A88-DA74-40B2-AD53-E4B5EF197F1D}"/>
              </a:ext>
            </a:extLst>
          </p:cNvPr>
          <p:cNvSpPr txBox="1"/>
          <p:nvPr/>
        </p:nvSpPr>
        <p:spPr>
          <a:xfrm>
            <a:off x="2396626" y="2730622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C6003-E0E0-48AE-ABF0-D01DFF57542A}"/>
              </a:ext>
            </a:extLst>
          </p:cNvPr>
          <p:cNvSpPr txBox="1"/>
          <p:nvPr/>
        </p:nvSpPr>
        <p:spPr>
          <a:xfrm>
            <a:off x="5343687" y="2730623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D05F68D1-603F-4685-8F3F-23BEFA2B2313}"/>
              </a:ext>
            </a:extLst>
          </p:cNvPr>
          <p:cNvSpPr/>
          <p:nvPr/>
        </p:nvSpPr>
        <p:spPr>
          <a:xfrm>
            <a:off x="3852448" y="2971799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0D53720-0FCA-4406-8C8C-120FD2331E85}"/>
              </a:ext>
            </a:extLst>
          </p:cNvPr>
          <p:cNvSpPr/>
          <p:nvPr/>
        </p:nvSpPr>
        <p:spPr>
          <a:xfrm>
            <a:off x="6799509" y="3019925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EED37-9E99-4723-B593-F28DE9DFA7DC}"/>
              </a:ext>
            </a:extLst>
          </p:cNvPr>
          <p:cNvSpPr txBox="1"/>
          <p:nvPr/>
        </p:nvSpPr>
        <p:spPr>
          <a:xfrm>
            <a:off x="2530767" y="36707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DBE51-5BC7-4E5C-98A0-11F4434FF5CC}"/>
              </a:ext>
            </a:extLst>
          </p:cNvPr>
          <p:cNvSpPr txBox="1"/>
          <p:nvPr/>
        </p:nvSpPr>
        <p:spPr>
          <a:xfrm>
            <a:off x="5487957" y="362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78FB21-956A-404F-B820-EF529FCD2B84}"/>
              </a:ext>
            </a:extLst>
          </p:cNvPr>
          <p:cNvSpPr txBox="1"/>
          <p:nvPr/>
        </p:nvSpPr>
        <p:spPr>
          <a:xfrm>
            <a:off x="8121396" y="2747464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2D37936A-91EF-4A72-AE92-E8B30E01D118}"/>
              </a:ext>
            </a:extLst>
          </p:cNvPr>
          <p:cNvSpPr/>
          <p:nvPr/>
        </p:nvSpPr>
        <p:spPr>
          <a:xfrm>
            <a:off x="9001290" y="3030751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51328B-0E36-43FD-B516-4AE293AC1646}"/>
              </a:ext>
            </a:extLst>
          </p:cNvPr>
          <p:cNvSpPr txBox="1"/>
          <p:nvPr/>
        </p:nvSpPr>
        <p:spPr>
          <a:xfrm>
            <a:off x="10222229" y="2717337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DA699EA-8985-47EC-A432-996C1D2865D8}"/>
              </a:ext>
            </a:extLst>
          </p:cNvPr>
          <p:cNvSpPr/>
          <p:nvPr/>
        </p:nvSpPr>
        <p:spPr>
          <a:xfrm>
            <a:off x="5933913" y="5463822"/>
            <a:ext cx="3613441" cy="835378"/>
          </a:xfrm>
          <a:prstGeom prst="wedgeRectCallout">
            <a:avLst>
              <a:gd name="adj1" fmla="val -36766"/>
              <a:gd name="adj2" fmla="val -169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a mapping of letters to numbers we can perform arithmetic with letters!</a:t>
            </a:r>
          </a:p>
        </p:txBody>
      </p:sp>
    </p:spTree>
    <p:extLst>
      <p:ext uri="{BB962C8B-B14F-4D97-AF65-F5344CB8AC3E}">
        <p14:creationId xmlns:p14="http://schemas.microsoft.com/office/powerpoint/2010/main" val="3932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these line up?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3988306" y="1741941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6030800" y="18646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5054633" y="212788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6995595" y="216999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4003535" y="2618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55246" y="1879308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8BA53-DF48-4F4E-B2A5-1923BE0617D1}"/>
              </a:ext>
            </a:extLst>
          </p:cNvPr>
          <p:cNvSpPr txBox="1"/>
          <p:nvPr/>
        </p:nvSpPr>
        <p:spPr>
          <a:xfrm>
            <a:off x="6043175" y="2802835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63691951-D208-4202-9F65-60C900E86E03}"/>
              </a:ext>
            </a:extLst>
          </p:cNvPr>
          <p:cNvSpPr/>
          <p:nvPr/>
        </p:nvSpPr>
        <p:spPr>
          <a:xfrm>
            <a:off x="7000948" y="3097311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AB6B3-0ADB-4784-95B1-B04646FC4F71}"/>
              </a:ext>
            </a:extLst>
          </p:cNvPr>
          <p:cNvSpPr txBox="1"/>
          <p:nvPr/>
        </p:nvSpPr>
        <p:spPr>
          <a:xfrm>
            <a:off x="8233793" y="2938957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" name="Minus Sign 33">
            <a:extLst>
              <a:ext uri="{FF2B5EF4-FFF2-40B4-BE49-F238E27FC236}">
                <a16:creationId xmlns:a16="http://schemas.microsoft.com/office/drawing/2014/main" id="{A3B7AB7F-3F2E-4DAA-A07E-0099B40C18CF}"/>
              </a:ext>
            </a:extLst>
          </p:cNvPr>
          <p:cNvSpPr/>
          <p:nvPr/>
        </p:nvSpPr>
        <p:spPr>
          <a:xfrm>
            <a:off x="5046289" y="3207781"/>
            <a:ext cx="625643" cy="486666"/>
          </a:xfrm>
          <a:prstGeom prst="mathMin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28" name="Equals 27">
            <a:extLst>
              <a:ext uri="{FF2B5EF4-FFF2-40B4-BE49-F238E27FC236}">
                <a16:creationId xmlns:a16="http://schemas.microsoft.com/office/drawing/2014/main" id="{83F5689E-A45D-4F89-98D1-53635F2C4E3F}"/>
              </a:ext>
            </a:extLst>
          </p:cNvPr>
          <p:cNvSpPr/>
          <p:nvPr/>
        </p:nvSpPr>
        <p:spPr>
          <a:xfrm>
            <a:off x="9091378" y="214791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3AA413-D082-4A9A-B826-6988FA7E5B79}"/>
              </a:ext>
            </a:extLst>
          </p:cNvPr>
          <p:cNvSpPr txBox="1"/>
          <p:nvPr/>
        </p:nvSpPr>
        <p:spPr>
          <a:xfrm>
            <a:off x="10292068" y="1836624"/>
            <a:ext cx="628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848D15-228E-45A4-B8C6-41AC1029DE4F}"/>
              </a:ext>
            </a:extLst>
          </p:cNvPr>
          <p:cNvSpPr txBox="1"/>
          <p:nvPr/>
        </p:nvSpPr>
        <p:spPr>
          <a:xfrm>
            <a:off x="10392513" y="2655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CB9399-851D-4529-99DD-05096EFE8876}"/>
              </a:ext>
            </a:extLst>
          </p:cNvPr>
          <p:cNvSpPr txBox="1"/>
          <p:nvPr/>
        </p:nvSpPr>
        <p:spPr>
          <a:xfrm>
            <a:off x="3934003" y="2804368"/>
            <a:ext cx="628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EC5515-4FD0-4FE5-B223-40091E1F8C4F}"/>
              </a:ext>
            </a:extLst>
          </p:cNvPr>
          <p:cNvSpPr txBox="1"/>
          <p:nvPr/>
        </p:nvSpPr>
        <p:spPr>
          <a:xfrm>
            <a:off x="4097509" y="36546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5D1F2F88-5F76-453B-A2FC-961303BABC15}"/>
              </a:ext>
            </a:extLst>
          </p:cNvPr>
          <p:cNvSpPr/>
          <p:nvPr/>
        </p:nvSpPr>
        <p:spPr>
          <a:xfrm>
            <a:off x="9079002" y="3114128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4BAC73-C0DB-4F07-BA3A-B13CC4CEA466}"/>
              </a:ext>
            </a:extLst>
          </p:cNvPr>
          <p:cNvSpPr txBox="1"/>
          <p:nvPr/>
        </p:nvSpPr>
        <p:spPr>
          <a:xfrm>
            <a:off x="10279692" y="2802835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1D4AFF-9125-4C96-BB42-A2BC3AAE835D}"/>
              </a:ext>
            </a:extLst>
          </p:cNvPr>
          <p:cNvSpPr txBox="1"/>
          <p:nvPr/>
        </p:nvSpPr>
        <p:spPr>
          <a:xfrm>
            <a:off x="10380137" y="3621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1046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these line up?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3988306" y="1741941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6030800" y="18646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5054633" y="212788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6995595" y="216999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4003535" y="26181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80246" y="191842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0928E-1C06-4D22-BFC5-6B45DA92CE02}"/>
              </a:ext>
            </a:extLst>
          </p:cNvPr>
          <p:cNvSpPr txBox="1"/>
          <p:nvPr/>
        </p:nvSpPr>
        <p:spPr>
          <a:xfrm>
            <a:off x="3917774" y="2798372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8BA53-DF48-4F4E-B2A5-1923BE0617D1}"/>
              </a:ext>
            </a:extLst>
          </p:cNvPr>
          <p:cNvSpPr txBox="1"/>
          <p:nvPr/>
        </p:nvSpPr>
        <p:spPr>
          <a:xfrm>
            <a:off x="6043175" y="2802835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63691951-D208-4202-9F65-60C900E86E03}"/>
              </a:ext>
            </a:extLst>
          </p:cNvPr>
          <p:cNvSpPr/>
          <p:nvPr/>
        </p:nvSpPr>
        <p:spPr>
          <a:xfrm>
            <a:off x="7000948" y="3097311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17229-28E0-419E-8844-8EBD22E6B69E}"/>
              </a:ext>
            </a:extLst>
          </p:cNvPr>
          <p:cNvSpPr txBox="1"/>
          <p:nvPr/>
        </p:nvSpPr>
        <p:spPr>
          <a:xfrm>
            <a:off x="4065614" y="36387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AB6B3-0ADB-4784-95B1-B04646FC4F71}"/>
              </a:ext>
            </a:extLst>
          </p:cNvPr>
          <p:cNvSpPr txBox="1"/>
          <p:nvPr/>
        </p:nvSpPr>
        <p:spPr>
          <a:xfrm>
            <a:off x="8333321" y="2938957"/>
            <a:ext cx="747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-1</a:t>
            </a:r>
          </a:p>
        </p:txBody>
      </p:sp>
      <p:sp>
        <p:nvSpPr>
          <p:cNvPr id="34" name="Minus Sign 33">
            <a:extLst>
              <a:ext uri="{FF2B5EF4-FFF2-40B4-BE49-F238E27FC236}">
                <a16:creationId xmlns:a16="http://schemas.microsoft.com/office/drawing/2014/main" id="{A3B7AB7F-3F2E-4DAA-A07E-0099B40C18CF}"/>
              </a:ext>
            </a:extLst>
          </p:cNvPr>
          <p:cNvSpPr/>
          <p:nvPr/>
        </p:nvSpPr>
        <p:spPr>
          <a:xfrm>
            <a:off x="5046289" y="3207781"/>
            <a:ext cx="625643" cy="486666"/>
          </a:xfrm>
          <a:prstGeom prst="mathMin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33328"/>
              </p:ext>
            </p:extLst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928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815</Words>
  <Application>Microsoft Office PowerPoint</Application>
  <PresentationFormat>Widescreen</PresentationFormat>
  <Paragraphs>583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Gencyber Grizzly Summer Institute</vt:lpstr>
      <vt:lpstr>Can we add letters?</vt:lpstr>
      <vt:lpstr>PowerPoint Presentation</vt:lpstr>
      <vt:lpstr>PowerPoint Presentation</vt:lpstr>
      <vt:lpstr>PowerPoint Presentation</vt:lpstr>
      <vt:lpstr>What does this equal, then?</vt:lpstr>
      <vt:lpstr>What does this equal, then?</vt:lpstr>
      <vt:lpstr>Where do these line up?</vt:lpstr>
      <vt:lpstr>Where do these line up?</vt:lpstr>
      <vt:lpstr>Where do these line up?</vt:lpstr>
      <vt:lpstr>Remainders</vt:lpstr>
      <vt:lpstr>Remainders</vt:lpstr>
      <vt:lpstr>Modulus Math</vt:lpstr>
      <vt:lpstr>Modulus Wheel</vt:lpstr>
      <vt:lpstr>The Caesar Cipher</vt:lpstr>
      <vt:lpstr>The Caesar Cipher</vt:lpstr>
      <vt:lpstr>The Caesar Cipher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Haar, Kayla</dc:creator>
  <cp:lastModifiedBy>Valgenti, Victor</cp:lastModifiedBy>
  <cp:revision>17</cp:revision>
  <dcterms:created xsi:type="dcterms:W3CDTF">2019-08-23T02:14:23Z</dcterms:created>
  <dcterms:modified xsi:type="dcterms:W3CDTF">2021-06-01T20:13:36Z</dcterms:modified>
</cp:coreProperties>
</file>